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3"/>
    <p:sldMasterId id="2147483697" r:id="rId4"/>
  </p:sldMasterIdLst>
  <p:notesMasterIdLst>
    <p:notesMasterId r:id="rId22"/>
  </p:notesMasterIdLst>
  <p:sldIdLst>
    <p:sldId id="306" r:id="rId5"/>
    <p:sldId id="307" r:id="rId6"/>
    <p:sldId id="270" r:id="rId7"/>
    <p:sldId id="272" r:id="rId8"/>
    <p:sldId id="273" r:id="rId9"/>
    <p:sldId id="274" r:id="rId10"/>
    <p:sldId id="275" r:id="rId11"/>
    <p:sldId id="277" r:id="rId12"/>
    <p:sldId id="278" r:id="rId13"/>
    <p:sldId id="276" r:id="rId14"/>
    <p:sldId id="279" r:id="rId15"/>
    <p:sldId id="280" r:id="rId16"/>
    <p:sldId id="281" r:id="rId17"/>
    <p:sldId id="282" r:id="rId18"/>
    <p:sldId id="259" r:id="rId19"/>
    <p:sldId id="284" r:id="rId20"/>
    <p:sldId id="263" r:id="rId21"/>
    <p:sldId id="283" r:id="rId23"/>
    <p:sldId id="285" r:id="rId24"/>
    <p:sldId id="286" r:id="rId25"/>
    <p:sldId id="287" r:id="rId26"/>
    <p:sldId id="290" r:id="rId27"/>
    <p:sldId id="293" r:id="rId28"/>
    <p:sldId id="289" r:id="rId29"/>
    <p:sldId id="300" r:id="rId30"/>
    <p:sldId id="301" r:id="rId31"/>
    <p:sldId id="302" r:id="rId32"/>
    <p:sldId id="303" r:id="rId33"/>
    <p:sldId id="304" r:id="rId34"/>
    <p:sldId id="305" r:id="rId35"/>
    <p:sldId id="291" r:id="rId36"/>
    <p:sldId id="292" r:id="rId37"/>
    <p:sldId id="295" r:id="rId38"/>
    <p:sldId id="294" r:id="rId39"/>
    <p:sldId id="296" r:id="rId40"/>
    <p:sldId id="297" r:id="rId41"/>
    <p:sldId id="298" r:id="rId42"/>
    <p:sldId id="264" r:id="rId4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slide" Target="slides/slide38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4" Type="http://schemas.openxmlformats.org/officeDocument/2006/relationships/theme" Target="../theme/theme2.xml"/><Relationship Id="rId33" Type="http://schemas.openxmlformats.org/officeDocument/2006/relationships/slideLayout" Target="../slideLayouts/slideLayout47.xml"/><Relationship Id="rId32" Type="http://schemas.openxmlformats.org/officeDocument/2006/relationships/slideLayout" Target="../slideLayouts/slideLayout46.xml"/><Relationship Id="rId31" Type="http://schemas.openxmlformats.org/officeDocument/2006/relationships/slideLayout" Target="../slideLayouts/slideLayout45.xml"/><Relationship Id="rId30" Type="http://schemas.openxmlformats.org/officeDocument/2006/relationships/slideLayout" Target="../slideLayouts/slideLayout44.xml"/><Relationship Id="rId3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3.xml"/><Relationship Id="rId28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1.xml"/><Relationship Id="rId26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6.xml"/><Relationship Id="rId8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1.xml"/><Relationship Id="rId34" Type="http://schemas.openxmlformats.org/officeDocument/2006/relationships/theme" Target="../theme/theme3.xml"/><Relationship Id="rId33" Type="http://schemas.openxmlformats.org/officeDocument/2006/relationships/slideLayout" Target="../slideLayouts/slideLayout80.xml"/><Relationship Id="rId32" Type="http://schemas.openxmlformats.org/officeDocument/2006/relationships/slideLayout" Target="../slideLayouts/slideLayout79.xml"/><Relationship Id="rId31" Type="http://schemas.openxmlformats.org/officeDocument/2006/relationships/slideLayout" Target="../slideLayouts/slideLayout78.xml"/><Relationship Id="rId30" Type="http://schemas.openxmlformats.org/officeDocument/2006/relationships/slideLayout" Target="../slideLayouts/slideLayout77.xml"/><Relationship Id="rId3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76.xml"/><Relationship Id="rId28" Type="http://schemas.openxmlformats.org/officeDocument/2006/relationships/slideLayout" Target="../slideLayouts/slideLayout75.xml"/><Relationship Id="rId27" Type="http://schemas.openxmlformats.org/officeDocument/2006/relationships/slideLayout" Target="../slideLayouts/slideLayout74.xml"/><Relationship Id="rId26" Type="http://schemas.openxmlformats.org/officeDocument/2006/relationships/slideLayout" Target="../slideLayouts/slideLayout73.xml"/><Relationship Id="rId25" Type="http://schemas.openxmlformats.org/officeDocument/2006/relationships/slideLayout" Target="../slideLayouts/slideLayout72.xml"/><Relationship Id="rId24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67.xml"/><Relationship Id="rId2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48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3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3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29.jpeg"/><Relationship Id="rId1" Type="http://schemas.openxmlformats.org/officeDocument/2006/relationships/image" Target="../media/image28.png"/></Relationships>
</file>